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18288000" cy="10287000"/>
  <p:notesSz cx="6858000" cy="9144000"/>
  <p:embeddedFontLst>
    <p:embeddedFont>
      <p:font typeface="ADLaM Display" panose="02010000000000000000" pitchFamily="2" charset="0"/>
      <p:regular r:id="rId12"/>
    </p:embeddedFont>
    <p:embeddedFont>
      <p:font typeface="Nunito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3" autoAdjust="0"/>
    <p:restoredTop sz="94660"/>
  </p:normalViewPr>
  <p:slideViewPr>
    <p:cSldViewPr snapToGrid="0">
      <p:cViewPr varScale="1">
        <p:scale>
          <a:sx n="41" d="100"/>
          <a:sy n="41" d="100"/>
        </p:scale>
        <p:origin x="8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8860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4559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07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036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54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415339" y="290649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Introdução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GRUPOSC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7F074C-9150-D482-2A87-DA1A584DCF54}"/>
              </a:ext>
            </a:extLst>
          </p:cNvPr>
          <p:cNvSpPr txBox="1"/>
          <p:nvPr/>
        </p:nvSpPr>
        <p:spPr>
          <a:xfrm flipV="1">
            <a:off x="5007429" y="3780320"/>
            <a:ext cx="5725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                                     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BC3D28-3BB4-CDE4-3A16-A7AD675DFC3B}"/>
              </a:ext>
            </a:extLst>
          </p:cNvPr>
          <p:cNvSpPr txBox="1"/>
          <p:nvPr/>
        </p:nvSpPr>
        <p:spPr>
          <a:xfrm>
            <a:off x="1085400" y="2604663"/>
            <a:ext cx="335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LOCADORA PRIME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BCABE0-8AF3-8F38-7EC0-4AB8B33D9EB3}"/>
              </a:ext>
            </a:extLst>
          </p:cNvPr>
          <p:cNvSpPr txBox="1"/>
          <p:nvPr/>
        </p:nvSpPr>
        <p:spPr>
          <a:xfrm>
            <a:off x="849086" y="3287485"/>
            <a:ext cx="1534885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/>
              <a:t>Locadora Prime é um programa inspirado nas regras das locadoras que eu frequentava quando criança, uma de filmes e outra de fitas de jogos para o SNES (Super Nintendo). Acrescentei séries para atualizar o programa para os dias de hoje. O objetivo do programa é ajudar a gerenciar o processo de aluguel dos clientes.</a:t>
            </a:r>
          </a:p>
          <a:p>
            <a:endParaRPr lang="pt-BR" sz="3200" i="1" dirty="0"/>
          </a:p>
          <a:p>
            <a:r>
              <a:rPr lang="pt-BR" sz="3200" b="1" i="1" dirty="0"/>
              <a:t>Regras para Locação </a:t>
            </a:r>
            <a:r>
              <a:rPr lang="pt-BR" sz="3200" i="1" dirty="0"/>
              <a:t>: Cada cliente pode alugar no máximo um item por vez e tem um prazo de até uma semana para devolver . Durante o período de aluguel, o cliente não pode alugar novos itens antes de devolver o que já foi alugado.</a:t>
            </a:r>
          </a:p>
          <a:p>
            <a:endParaRPr lang="pt-BR" sz="3200" i="1" dirty="0"/>
          </a:p>
          <a:p>
            <a:endParaRPr lang="pt-BR" sz="3200" i="1" dirty="0"/>
          </a:p>
          <a:p>
            <a:endParaRPr lang="pt-BR" sz="3200" i="1" dirty="0"/>
          </a:p>
          <a:p>
            <a:endParaRPr lang="pt-BR" sz="32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Principal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4F55F2-BF6B-9B17-63EB-7067CEC37D14}"/>
              </a:ext>
            </a:extLst>
          </p:cNvPr>
          <p:cNvSpPr txBox="1"/>
          <p:nvPr/>
        </p:nvSpPr>
        <p:spPr>
          <a:xfrm>
            <a:off x="500294" y="1402579"/>
            <a:ext cx="1652267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/>
              <a:t>A classe Principal é a classe principal do programa. Ela gerencia a interação com o usuário e coordena as operações de inserção, alteração, remoção e listagem de produtos e clientes.</a:t>
            </a:r>
          </a:p>
          <a:p>
            <a:endParaRPr lang="pt-BR" sz="2800" i="1" dirty="0"/>
          </a:p>
          <a:p>
            <a:r>
              <a:rPr lang="pt-BR" sz="2800" b="1" i="1" dirty="0"/>
              <a:t>Atributos </a:t>
            </a:r>
            <a:r>
              <a:rPr lang="pt-BR" sz="2800" i="1" dirty="0"/>
              <a:t>: produtos: Lista de produtos da locadora (</a:t>
            </a:r>
            <a:r>
              <a:rPr lang="pt-BR" sz="2800" i="1" dirty="0" err="1"/>
              <a:t>ArrayList</a:t>
            </a:r>
            <a:r>
              <a:rPr lang="pt-BR" sz="2800" i="1" dirty="0"/>
              <a:t>&lt;Item&gt;).clientes: Lista de clientes da locadora (</a:t>
            </a:r>
            <a:r>
              <a:rPr lang="pt-BR" sz="2800" i="1" dirty="0" err="1"/>
              <a:t>ArrayList</a:t>
            </a:r>
            <a:r>
              <a:rPr lang="pt-BR" sz="2800" i="1" dirty="0"/>
              <a:t>&lt;Pessoa&gt;).</a:t>
            </a:r>
          </a:p>
          <a:p>
            <a:endParaRPr lang="pt-BR" sz="28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/>
              <a:t>Métodos</a:t>
            </a:r>
            <a:r>
              <a:rPr lang="pt-BR" sz="2800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main</a:t>
            </a:r>
            <a:r>
              <a:rPr lang="pt-BR" sz="2800" i="1" dirty="0"/>
              <a:t>: Exibe um menu de opções para o usuário e chama os métodos apropriados com base na escolha do usuário.</a:t>
            </a:r>
            <a:endParaRPr lang="pt-BR" sz="28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inserirProduto</a:t>
            </a:r>
            <a:r>
              <a:rPr lang="pt-BR" sz="2800" b="1" i="1" dirty="0"/>
              <a:t> : </a:t>
            </a:r>
            <a:r>
              <a:rPr lang="pt-BR" sz="2800" i="1" dirty="0"/>
              <a:t>Solicita os detalhes de um produto ao usuário, cria um objeto do tipo apropriado (Filmes, Series, Jogos) e o adiciona à lista de produtos.</a:t>
            </a:r>
            <a:endParaRPr lang="pt-BR" sz="28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alterarProduto</a:t>
            </a:r>
            <a:r>
              <a:rPr lang="pt-BR" sz="2800" b="1" i="1" dirty="0"/>
              <a:t> : </a:t>
            </a:r>
            <a:r>
              <a:rPr lang="pt-BR" sz="2800" i="1" dirty="0"/>
              <a:t>Solicita o título de um produto a ser alterado, encontra o produto na lista e permite que o usuário altere seus detalhes.</a:t>
            </a:r>
            <a:endParaRPr lang="pt-BR" sz="28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removerProduto</a:t>
            </a:r>
            <a:r>
              <a:rPr lang="pt-BR" sz="2800" i="1" dirty="0"/>
              <a:t>: Solicita o título de um produto a ser removido, encontra o produto na lista e o remove.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listarProdutos</a:t>
            </a:r>
            <a:r>
              <a:rPr lang="pt-BR" sz="2800" b="1" i="1" dirty="0"/>
              <a:t>: </a:t>
            </a:r>
            <a:r>
              <a:rPr lang="pt-BR" sz="2800" i="1" dirty="0"/>
              <a:t>Lista todos os produtos, exibindo seus detalhes.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inserirCliente</a:t>
            </a:r>
            <a:r>
              <a:rPr lang="pt-BR" sz="2800" b="1" i="1" dirty="0"/>
              <a:t>: </a:t>
            </a:r>
            <a:r>
              <a:rPr lang="pt-BR" sz="2800" i="1" dirty="0"/>
              <a:t>Solicita os detalhes de um cliente ao usuário, cria um objeto Pessoa e o adiciona à lista de clientes.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 err="1"/>
              <a:t>listarClientes</a:t>
            </a:r>
            <a:r>
              <a:rPr lang="pt-BR" sz="2800" b="1" i="1" dirty="0"/>
              <a:t>: </a:t>
            </a:r>
            <a:r>
              <a:rPr lang="pt-BR" sz="2800" i="1" dirty="0"/>
              <a:t>Lista todos os clientes, exibindo seus detalhes.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i="1" dirty="0"/>
          </a:p>
          <a:p>
            <a:endParaRPr lang="pt-BR" sz="2800" i="1" dirty="0"/>
          </a:p>
          <a:p>
            <a:endParaRPr lang="pt-BR" sz="28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</a:t>
            </a: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Pessoa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2775A3-B3DD-8422-4899-22B3CF28BDB5}"/>
              </a:ext>
            </a:extLst>
          </p:cNvPr>
          <p:cNvSpPr txBox="1"/>
          <p:nvPr/>
        </p:nvSpPr>
        <p:spPr>
          <a:xfrm>
            <a:off x="850574" y="5286154"/>
            <a:ext cx="15514484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/>
              <a:t>A classe Pessoa representa um cliente da locadora, armazenando informações pessoais e detalhes sobre o produto alugado</a:t>
            </a:r>
            <a:r>
              <a:rPr lang="pt-BR" sz="1100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1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Atributos </a:t>
            </a:r>
            <a:r>
              <a:rPr lang="pt-BR" sz="2000" i="1" dirty="0"/>
              <a:t>: nome: Nome do cliente.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i="1" dirty="0"/>
              <a:t>telefone: Telefone do cliente.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 err="1"/>
              <a:t>dataDoInicioDoAluguel</a:t>
            </a:r>
            <a:r>
              <a:rPr lang="pt-BR" sz="2000" b="1" i="1" dirty="0"/>
              <a:t> :</a:t>
            </a:r>
            <a:r>
              <a:rPr lang="pt-BR" sz="2000" i="1" dirty="0"/>
              <a:t> Data de início do aluguel do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 err="1"/>
              <a:t>Cpf</a:t>
            </a:r>
            <a:r>
              <a:rPr lang="pt-BR" sz="2000" b="1" i="1" dirty="0"/>
              <a:t> : </a:t>
            </a:r>
            <a:r>
              <a:rPr lang="pt-BR" sz="2000" i="1" dirty="0"/>
              <a:t>CPF do cliente.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 err="1"/>
              <a:t>produtoAlugado</a:t>
            </a:r>
            <a:r>
              <a:rPr lang="pt-BR" sz="2000" b="1" i="1" dirty="0"/>
              <a:t>: </a:t>
            </a:r>
            <a:r>
              <a:rPr lang="pt-BR" sz="2000" i="1" dirty="0"/>
              <a:t>O produto que o cliente alugou (Item).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Métodos </a:t>
            </a:r>
            <a:r>
              <a:rPr lang="pt-BR" sz="2000" i="1" dirty="0"/>
              <a:t>: Métodos </a:t>
            </a:r>
            <a:r>
              <a:rPr lang="pt-BR" sz="2000" i="1" dirty="0" err="1"/>
              <a:t>getter</a:t>
            </a:r>
            <a:r>
              <a:rPr lang="pt-BR" sz="2000" i="1" dirty="0"/>
              <a:t> e </a:t>
            </a:r>
            <a:r>
              <a:rPr lang="pt-BR" sz="2000" i="1" dirty="0" err="1"/>
              <a:t>setter</a:t>
            </a:r>
            <a:r>
              <a:rPr lang="pt-BR" sz="2000" i="1" dirty="0"/>
              <a:t> para acessar e modificar os atributos do cliente.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C5E37F7-42DC-3E39-63E4-DF9A2E410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92" y="1584935"/>
            <a:ext cx="16125142" cy="35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Item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2775A3-B3DD-8422-4899-22B3CF28BDB5}"/>
              </a:ext>
            </a:extLst>
          </p:cNvPr>
          <p:cNvSpPr txBox="1"/>
          <p:nvPr/>
        </p:nvSpPr>
        <p:spPr>
          <a:xfrm>
            <a:off x="667508" y="5578019"/>
            <a:ext cx="155144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i="1" dirty="0"/>
              <a:t>A classe Item é a classe base para todos os tipos de produtos da locadora, armazenando informações comuns a todos os produtos.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i="1" dirty="0"/>
          </a:p>
          <a:p>
            <a:r>
              <a:rPr lang="pt-BR" sz="2000" b="1" i="1" dirty="0"/>
              <a:t>    Atributos: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titulo:</a:t>
            </a:r>
            <a:r>
              <a:rPr lang="pt-BR" sz="2000" i="1" dirty="0"/>
              <a:t> Título do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categoria:</a:t>
            </a:r>
            <a:r>
              <a:rPr lang="pt-BR" sz="2000" i="1" dirty="0"/>
              <a:t> Categoria do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ano:</a:t>
            </a:r>
            <a:r>
              <a:rPr lang="pt-BR" sz="2000" i="1" dirty="0"/>
              <a:t> Ano de lançamento do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classificação:</a:t>
            </a:r>
            <a:r>
              <a:rPr lang="pt-BR" sz="2000" i="1" dirty="0"/>
              <a:t> Classificação indicativa do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Estudio : </a:t>
            </a:r>
            <a:r>
              <a:rPr lang="pt-BR" sz="2000" i="1" dirty="0"/>
              <a:t>Estúdio responsável pelo produto.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b="1" i="1" dirty="0"/>
              <a:t>Métodos :</a:t>
            </a:r>
            <a:r>
              <a:rPr lang="pt-BR" sz="2000" i="1" dirty="0"/>
              <a:t> Métodos </a:t>
            </a:r>
            <a:r>
              <a:rPr lang="pt-BR" sz="2000" i="1" dirty="0" err="1"/>
              <a:t>getter</a:t>
            </a:r>
            <a:r>
              <a:rPr lang="pt-BR" sz="2000" i="1" dirty="0"/>
              <a:t> e </a:t>
            </a:r>
            <a:r>
              <a:rPr lang="pt-BR" sz="2000" i="1" dirty="0" err="1"/>
              <a:t>setter</a:t>
            </a:r>
            <a:r>
              <a:rPr lang="pt-BR" sz="2000" i="1" dirty="0"/>
              <a:t> para acessar e modificar os atributos do item.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0B01AB0-886E-7287-FF4C-7B88FF2B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92" y="1402579"/>
            <a:ext cx="14693870" cy="42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1932047" y="61451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Jogos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2775A3-B3DD-8422-4899-22B3CF28BDB5}"/>
              </a:ext>
            </a:extLst>
          </p:cNvPr>
          <p:cNvSpPr txBox="1"/>
          <p:nvPr/>
        </p:nvSpPr>
        <p:spPr>
          <a:xfrm>
            <a:off x="1085392" y="6423421"/>
            <a:ext cx="15514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classe Jogos é uma subclasse de Item, representando jogos disponíveis na locadora.</a:t>
            </a:r>
          </a:p>
          <a:p>
            <a:endParaRPr lang="pt-BR" sz="2400" i="1" dirty="0"/>
          </a:p>
          <a:p>
            <a:r>
              <a:rPr lang="pt-BR" sz="2400" dirty="0"/>
              <a:t>Atributos</a:t>
            </a:r>
          </a:p>
          <a:p>
            <a:r>
              <a:rPr lang="pt-BR" sz="2400" i="1" dirty="0"/>
              <a:t>Plataforma : Plataforma em que o jogo pode ser jogado (</a:t>
            </a:r>
            <a:r>
              <a:rPr lang="pt-BR" sz="2400" i="1" dirty="0" err="1"/>
              <a:t>ex</a:t>
            </a:r>
            <a:r>
              <a:rPr lang="pt-BR" sz="2400" i="1" dirty="0"/>
              <a:t>: PlayStation, Xbox).</a:t>
            </a:r>
          </a:p>
          <a:p>
            <a:endParaRPr lang="pt-BR" sz="2400" i="1" dirty="0"/>
          </a:p>
          <a:p>
            <a:r>
              <a:rPr lang="pt-BR" sz="2400" i="1" dirty="0"/>
              <a:t>Métodos : Métodos </a:t>
            </a:r>
            <a:r>
              <a:rPr lang="pt-BR" sz="2400" i="1" dirty="0" err="1"/>
              <a:t>getter</a:t>
            </a:r>
            <a:r>
              <a:rPr lang="pt-BR" sz="2400" i="1" dirty="0"/>
              <a:t> e </a:t>
            </a:r>
            <a:r>
              <a:rPr lang="pt-BR" sz="2400" i="1" dirty="0" err="1"/>
              <a:t>setter</a:t>
            </a:r>
            <a:r>
              <a:rPr lang="pt-BR" sz="2400" i="1" dirty="0"/>
              <a:t> para acessar e modificar os atributos da plataforma.</a:t>
            </a:r>
            <a:endParaRPr lang="pt-BR" sz="2000" i="1" dirty="0"/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B54A073-4CCF-CAE8-59BF-3883ECD0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1515275"/>
            <a:ext cx="15732368" cy="47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</a:t>
            </a: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Filmes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2775A3-B3DD-8422-4899-22B3CF28BDB5}"/>
              </a:ext>
            </a:extLst>
          </p:cNvPr>
          <p:cNvSpPr txBox="1"/>
          <p:nvPr/>
        </p:nvSpPr>
        <p:spPr>
          <a:xfrm>
            <a:off x="850574" y="6524955"/>
            <a:ext cx="15514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/>
              <a:t>A classe Filmes é uma subclasse de Item, representando filmes disponíveis na locadora.</a:t>
            </a:r>
          </a:p>
          <a:p>
            <a:endParaRPr lang="pt-BR" sz="2800" i="1" dirty="0"/>
          </a:p>
          <a:p>
            <a:r>
              <a:rPr lang="pt-BR" sz="2800" i="1" dirty="0"/>
              <a:t>Atributos: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i="1" dirty="0"/>
              <a:t>Duração : Duração do filme em minutos.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i="1" dirty="0"/>
              <a:t>Métodos : Métodos </a:t>
            </a:r>
            <a:r>
              <a:rPr lang="pt-BR" sz="2800" i="1" dirty="0" err="1"/>
              <a:t>getter</a:t>
            </a:r>
            <a:r>
              <a:rPr lang="pt-BR" sz="2800" i="1" dirty="0"/>
              <a:t> e </a:t>
            </a:r>
            <a:r>
              <a:rPr lang="pt-BR" sz="2800" i="1" dirty="0" err="1"/>
              <a:t>setter</a:t>
            </a:r>
            <a:r>
              <a:rPr lang="pt-BR" sz="2800" i="1" dirty="0"/>
              <a:t> para acessar e modificar os atributos da duração.</a:t>
            </a: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9EAB65B-F153-2A4E-A7EB-E716DF8AF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497" y="1811384"/>
            <a:ext cx="11904134" cy="44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Classe Seri</a:t>
            </a: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es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2775A3-B3DD-8422-4899-22B3CF28BDB5}"/>
              </a:ext>
            </a:extLst>
          </p:cNvPr>
          <p:cNvSpPr txBox="1"/>
          <p:nvPr/>
        </p:nvSpPr>
        <p:spPr>
          <a:xfrm>
            <a:off x="1085392" y="6431410"/>
            <a:ext cx="155144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classe Series é uma subclasse de Item, representando séries disponíveis na locador.</a:t>
            </a:r>
          </a:p>
          <a:p>
            <a:endParaRPr lang="pt-BR" sz="2400" dirty="0"/>
          </a:p>
          <a:p>
            <a:r>
              <a:rPr lang="pt-BR" sz="2400" dirty="0"/>
              <a:t>Atributos:</a:t>
            </a:r>
          </a:p>
          <a:p>
            <a:endParaRPr lang="pt-BR" sz="2400" i="1" dirty="0"/>
          </a:p>
          <a:p>
            <a:r>
              <a:rPr lang="pt-BR" sz="2400" i="1" dirty="0" err="1"/>
              <a:t>numeroDaTemporada</a:t>
            </a:r>
            <a:r>
              <a:rPr lang="pt-BR" sz="2400" i="1" dirty="0"/>
              <a:t>: Número de temporadas da série.</a:t>
            </a:r>
          </a:p>
          <a:p>
            <a:r>
              <a:rPr lang="pt-BR" sz="2400" i="1" dirty="0" err="1"/>
              <a:t>numeroDeEpisodeos</a:t>
            </a:r>
            <a:r>
              <a:rPr lang="pt-BR" sz="2400" i="1" dirty="0"/>
              <a:t>: Número de episódios por temporada.</a:t>
            </a:r>
          </a:p>
          <a:p>
            <a:r>
              <a:rPr lang="pt-BR" sz="2400" i="1" dirty="0" err="1"/>
              <a:t>Métodos:Métodos</a:t>
            </a:r>
            <a:r>
              <a:rPr lang="pt-BR" sz="2400" i="1" dirty="0"/>
              <a:t> </a:t>
            </a:r>
            <a:r>
              <a:rPr lang="pt-BR" sz="2400" i="1" dirty="0" err="1"/>
              <a:t>getter</a:t>
            </a:r>
            <a:r>
              <a:rPr lang="pt-BR" sz="2400" i="1" dirty="0"/>
              <a:t> e </a:t>
            </a:r>
            <a:r>
              <a:rPr lang="pt-BR" sz="2400" i="1" dirty="0" err="1"/>
              <a:t>setter</a:t>
            </a:r>
            <a:r>
              <a:rPr lang="pt-BR" sz="2400" i="1" dirty="0"/>
              <a:t> para acessar e modificar os atributos de temporadas e episódios.</a:t>
            </a: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01BEA3A-CCF5-BC12-CA81-D0A1F5738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23" y="1628126"/>
            <a:ext cx="17046411" cy="46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2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782</Words>
  <Application>Microsoft Office PowerPoint</Application>
  <PresentationFormat>Personalizar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ADLaM Display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Tatiana Romão</cp:lastModifiedBy>
  <cp:revision>2</cp:revision>
  <dcterms:created xsi:type="dcterms:W3CDTF">2023-06-20T18:44:49Z</dcterms:created>
  <dcterms:modified xsi:type="dcterms:W3CDTF">2024-06-16T23:50:52Z</dcterms:modified>
</cp:coreProperties>
</file>